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11" Type="http://schemas.openxmlformats.org/officeDocument/2006/relationships/slide" Target="slides/slide6.xml"/><Relationship Id="rId22" Type="http://schemas.openxmlformats.org/officeDocument/2006/relationships/font" Target="fonts/Lato-bold.fntdata"/><Relationship Id="rId10" Type="http://schemas.openxmlformats.org/officeDocument/2006/relationships/slide" Target="slides/slide5.xml"/><Relationship Id="rId21" Type="http://schemas.openxmlformats.org/officeDocument/2006/relationships/font" Target="fonts/Lato-regular.fntdata"/><Relationship Id="rId13" Type="http://schemas.openxmlformats.org/officeDocument/2006/relationships/slide" Target="slides/slide8.xml"/><Relationship Id="rId24" Type="http://schemas.openxmlformats.org/officeDocument/2006/relationships/font" Target="fonts/Lato-boldItalic.fntdata"/><Relationship Id="rId12" Type="http://schemas.openxmlformats.org/officeDocument/2006/relationships/slide" Target="slides/slide7.xml"/><Relationship Id="rId23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italic.fntdata"/><Relationship Id="rId6" Type="http://schemas.openxmlformats.org/officeDocument/2006/relationships/slide" Target="slides/slide1.xml"/><Relationship Id="rId18" Type="http://schemas.openxmlformats.org/officeDocument/2006/relationships/font" Target="fonts/Ralew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c55f4761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c55f4761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cbb6772c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cbb6772c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dc74d0db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dc74d0db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c55f4761c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c55f4761c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cbb6772c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cbb6772c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c55f4761c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c55f4761c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cbb6772c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cbb6772c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dc74d0d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dc74d0d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dc74d0db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dc74d0db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dc74d0db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dc74d0db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oogle Shape;11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" name="Google Shape;14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628650" y="273844"/>
            <a:ext cx="7296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628650" y="1369219"/>
            <a:ext cx="7886700" cy="31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oogle Shape;18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" name="Google Shape;19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4"/>
          <p:cNvSpPr txBox="1"/>
          <p:nvPr>
            <p:ph type="title"/>
          </p:nvPr>
        </p:nvSpPr>
        <p:spPr>
          <a:xfrm>
            <a:off x="2400250" y="575950"/>
            <a:ext cx="44394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" name="Google Shape;32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Google Shape;33;p5"/>
          <p:cNvSpPr txBox="1"/>
          <p:nvPr>
            <p:ph type="title"/>
          </p:nvPr>
        </p:nvSpPr>
        <p:spPr>
          <a:xfrm>
            <a:off x="2400250" y="575950"/>
            <a:ext cx="44394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311700" y="9512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2088275" y="66887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2088275" y="1579079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44394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390650" y="575950"/>
            <a:ext cx="1653975" cy="8968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220450" y="1654425"/>
            <a:ext cx="87711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A&amp;S: 2000 </a:t>
            </a:r>
            <a:r>
              <a:rPr lang="en"/>
              <a:t>The Story of Dinosaurs</a:t>
            </a:r>
            <a:endParaRPr/>
          </a:p>
        </p:txBody>
      </p:sp>
      <p:sp>
        <p:nvSpPr>
          <p:cNvPr id="79" name="Google Shape;79;p14"/>
          <p:cNvSpPr txBox="1"/>
          <p:nvPr>
            <p:ph type="title"/>
          </p:nvPr>
        </p:nvSpPr>
        <p:spPr>
          <a:xfrm>
            <a:off x="203450" y="2476250"/>
            <a:ext cx="87711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3: What is a Dinosaur?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2400250" y="575950"/>
            <a:ext cx="62985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When?</a:t>
            </a:r>
            <a:endParaRPr/>
          </a:p>
        </p:txBody>
      </p:sp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2400262" y="135142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pic>
        <p:nvPicPr>
          <p:cNvPr id="145" name="Google Shape;145;p23"/>
          <p:cNvPicPr preferRelativeResize="0"/>
          <p:nvPr/>
        </p:nvPicPr>
        <p:blipFill rotWithShape="1">
          <a:blip r:embed="rId3">
            <a:alphaModFix/>
          </a:blip>
          <a:srcRect b="16967" l="0" r="0" t="18370"/>
          <a:stretch/>
        </p:blipFill>
        <p:spPr>
          <a:xfrm rot="10627177">
            <a:off x="1979382" y="1381562"/>
            <a:ext cx="6858011" cy="3325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33400" y="1693675"/>
            <a:ext cx="4343400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152" name="Google Shape;152;p24"/>
          <p:cNvSpPr txBox="1"/>
          <p:nvPr>
            <p:ph idx="1" type="subTitle"/>
          </p:nvPr>
        </p:nvSpPr>
        <p:spPr>
          <a:xfrm>
            <a:off x="2390275" y="1737100"/>
            <a:ext cx="6331500" cy="274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4"/>
          <p:cNvPicPr preferRelativeResize="0"/>
          <p:nvPr/>
        </p:nvPicPr>
        <p:blipFill rotWithShape="1">
          <a:blip r:embed="rId4">
            <a:alphaModFix/>
          </a:blip>
          <a:srcRect b="9927" l="0" r="0" t="19260"/>
          <a:stretch/>
        </p:blipFill>
        <p:spPr>
          <a:xfrm>
            <a:off x="2295525" y="1501400"/>
            <a:ext cx="6858000" cy="364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2400250" y="575950"/>
            <a:ext cx="65853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Define dinosaur</a:t>
            </a:r>
            <a:endParaRPr/>
          </a:p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3177627" y="1199025"/>
            <a:ext cx="55443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Gallery Walk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WordCloud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</a:t>
            </a:r>
            <a:endParaRPr/>
          </a:p>
        </p:txBody>
      </p:sp>
      <p:sp>
        <p:nvSpPr>
          <p:cNvPr id="91" name="Google Shape;91;p16"/>
          <p:cNvSpPr txBox="1"/>
          <p:nvPr>
            <p:ph idx="1" type="subTitle"/>
          </p:nvPr>
        </p:nvSpPr>
        <p:spPr>
          <a:xfrm>
            <a:off x="2390275" y="1737100"/>
            <a:ext cx="6331500" cy="274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2400250" y="575950"/>
            <a:ext cx="62985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</a:t>
            </a:r>
            <a:endParaRPr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2400262" y="135142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1068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</a:t>
            </a:r>
            <a:endParaRPr/>
          </a:p>
        </p:txBody>
      </p:sp>
      <p:sp>
        <p:nvSpPr>
          <p:cNvPr id="105" name="Google Shape;105;p18"/>
          <p:cNvSpPr txBox="1"/>
          <p:nvPr>
            <p:ph idx="1" type="subTitle"/>
          </p:nvPr>
        </p:nvSpPr>
        <p:spPr>
          <a:xfrm>
            <a:off x="2390275" y="1737100"/>
            <a:ext cx="6331500" cy="274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000" y="152400"/>
            <a:ext cx="69892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2400250" y="575950"/>
            <a:ext cx="62985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</a:t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2400262" y="135142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 b="4364" l="6598" r="14281" t="21910"/>
          <a:stretch/>
        </p:blipFill>
        <p:spPr>
          <a:xfrm rot="10800000">
            <a:off x="1824226" y="15476"/>
            <a:ext cx="7315825" cy="511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</a:t>
            </a:r>
            <a:endParaRPr/>
          </a:p>
        </p:txBody>
      </p:sp>
      <p:sp>
        <p:nvSpPr>
          <p:cNvPr id="119" name="Google Shape;119;p20"/>
          <p:cNvSpPr txBox="1"/>
          <p:nvPr>
            <p:ph idx="1" type="subTitle"/>
          </p:nvPr>
        </p:nvSpPr>
        <p:spPr>
          <a:xfrm>
            <a:off x="2390275" y="1737100"/>
            <a:ext cx="6331500" cy="274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4224" y="0"/>
            <a:ext cx="77111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5488" y="0"/>
            <a:ext cx="38585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4221550" y="575950"/>
            <a:ext cx="44772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Characteristics of Dinos</a:t>
            </a:r>
            <a:endParaRPr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4392854" y="1678950"/>
            <a:ext cx="4134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Diapsids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Amniotic</a:t>
            </a:r>
            <a:r>
              <a:rPr lang="en"/>
              <a:t> Eggs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Legs directly beneath then</a:t>
            </a:r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16650"/>
            <a:ext cx="3323874" cy="37268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>
            <p:ph type="title"/>
          </p:nvPr>
        </p:nvSpPr>
        <p:spPr>
          <a:xfrm>
            <a:off x="4392850" y="2698850"/>
            <a:ext cx="44772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doesn’t qualify...as much?</a:t>
            </a:r>
            <a:endParaRPr/>
          </a:p>
        </p:txBody>
      </p:sp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4427304" y="3715250"/>
            <a:ext cx="4134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Size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Feeding behavior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Dinos</a:t>
            </a:r>
            <a:endParaRPr/>
          </a:p>
        </p:txBody>
      </p:sp>
      <p:sp>
        <p:nvSpPr>
          <p:cNvPr id="136" name="Google Shape;136;p22"/>
          <p:cNvSpPr txBox="1"/>
          <p:nvPr>
            <p:ph idx="1" type="subTitle"/>
          </p:nvPr>
        </p:nvSpPr>
        <p:spPr>
          <a:xfrm>
            <a:off x="2390275" y="1737100"/>
            <a:ext cx="6331500" cy="274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Based on hip and tooth structures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Surischichian Pelvis: Lizard-hipped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Ornithischian Pelvis: Bird-hipped</a:t>
            </a:r>
            <a:endParaRPr>
              <a:solidFill>
                <a:schemeClr val="dk2"/>
              </a:solidFill>
            </a:endParaRPr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75" y="1601325"/>
            <a:ext cx="2085475" cy="1940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5450" y="2629713"/>
            <a:ext cx="2705100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